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3" r:id="rId1"/>
  </p:sldMasterIdLst>
  <p:sldIdLst>
    <p:sldId id="286" r:id="rId2"/>
    <p:sldId id="257" r:id="rId3"/>
    <p:sldId id="258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37"/>
    <p:restoredTop sz="94631"/>
  </p:normalViewPr>
  <p:slideViewPr>
    <p:cSldViewPr snapToGrid="0" snapToObjects="1">
      <p:cViewPr varScale="1">
        <p:scale>
          <a:sx n="108" d="100"/>
          <a:sy n="108" d="100"/>
        </p:scale>
        <p:origin x="2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gif>
</file>

<file path=ppt/media/image12.gif>
</file>

<file path=ppt/media/image13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350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4452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54016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5425651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45624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87942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79711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0169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39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380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078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562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5972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271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003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903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721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895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5.xml"/><Relationship Id="rId3" Type="http://schemas.openxmlformats.org/officeDocument/2006/relationships/slide" Target="slide5.xml"/><Relationship Id="rId7" Type="http://schemas.openxmlformats.org/officeDocument/2006/relationships/slide" Target="slide13.xml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1.xml"/><Relationship Id="rId5" Type="http://schemas.openxmlformats.org/officeDocument/2006/relationships/slide" Target="slide9.xml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nrdstudio.cn/a/6256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89A66-4699-D044-8A28-BB20315A71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obe Gothic Std B" panose="020B0800000000000000" pitchFamily="34" charset="-128"/>
                <a:ea typeface="Adobe Gothic Std B" panose="020B0800000000000000" pitchFamily="34" charset="-128"/>
                <a:cs typeface="Krungthep" panose="02000400000000000000" pitchFamily="2" charset="-34"/>
              </a:rPr>
              <a:t>NRD</a:t>
            </a:r>
            <a:r>
              <a:rPr lang="zh-CN" altLang="en-US" dirty="0">
                <a:latin typeface="Adobe Gothic Std B" panose="020B0800000000000000" pitchFamily="34" charset="-128"/>
                <a:ea typeface="SimHei" panose="02010609060101010101" pitchFamily="49" charset="-122"/>
                <a:cs typeface="Krungthep" panose="02000400000000000000" pitchFamily="2" charset="-34"/>
              </a:rPr>
              <a:t> </a:t>
            </a:r>
            <a:r>
              <a:rPr lang="en-US" altLang="zh-CN" dirty="0">
                <a:latin typeface="Adobe Gothic Std B" panose="020B0800000000000000" pitchFamily="34" charset="-128"/>
                <a:ea typeface="Adobe Gothic Std B" panose="020B0800000000000000" pitchFamily="34" charset="-128"/>
                <a:cs typeface="Krungthep" panose="02000400000000000000" pitchFamily="2" charset="-34"/>
              </a:rPr>
              <a:t>Studio</a:t>
            </a:r>
            <a:r>
              <a:rPr lang="zh-CN" altLang="en-US" dirty="0">
                <a:latin typeface="Adobe Gothic Std B" panose="020B0800000000000000" pitchFamily="34" charset="-128"/>
                <a:ea typeface="SimHei" panose="02010609060101010101" pitchFamily="49" charset="-122"/>
                <a:cs typeface="Krungthep" panose="02000400000000000000" pitchFamily="2" charset="-34"/>
              </a:rPr>
              <a:t>教程</a:t>
            </a:r>
            <a:br>
              <a:rPr lang="en-US" altLang="zh-CN" dirty="0">
                <a:latin typeface="Adobe Gothic Std B" panose="020B0800000000000000" pitchFamily="34" charset="-128"/>
                <a:ea typeface="SimHei" panose="02010609060101010101" pitchFamily="49" charset="-122"/>
                <a:cs typeface="Krungthep" panose="02000400000000000000" pitchFamily="2" charset="-34"/>
              </a:rPr>
            </a:br>
            <a:endParaRPr lang="en-US" dirty="0">
              <a:latin typeface="Adobe Gothic Std B" panose="020B0800000000000000" pitchFamily="34" charset="-128"/>
              <a:ea typeface="Adobe Gothic Std B" panose="020B0800000000000000" pitchFamily="34" charset="-128"/>
              <a:cs typeface="Krungthep" panose="02000400000000000000" pitchFamily="2" charset="-3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FF6E1C-7B9B-D64A-B658-EA5A50599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3915961"/>
            <a:ext cx="8825658" cy="861420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第</a:t>
            </a:r>
            <a:r>
              <a:rPr lang="en-US" altLang="zh-CN" sz="2800" dirty="0"/>
              <a:t>4</a:t>
            </a:r>
            <a:r>
              <a:rPr lang="zh-CN" altLang="en-US" sz="2800" dirty="0"/>
              <a:t>节：交互功能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0FBFA1-EC7E-204A-8F24-7990D601EC55}"/>
              </a:ext>
            </a:extLst>
          </p:cNvPr>
          <p:cNvSpPr txBox="1"/>
          <p:nvPr/>
        </p:nvSpPr>
        <p:spPr>
          <a:xfrm>
            <a:off x="11020302" y="6246421"/>
            <a:ext cx="17219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</a:schemeClr>
                </a:solidFill>
              </a:rPr>
              <a:t>By Pury</a:t>
            </a:r>
          </a:p>
        </p:txBody>
      </p:sp>
    </p:spTree>
    <p:extLst>
      <p:ext uri="{BB962C8B-B14F-4D97-AF65-F5344CB8AC3E}">
        <p14:creationId xmlns:p14="http://schemas.microsoft.com/office/powerpoint/2010/main" val="890067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.4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右键菜单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50E324-75DB-E340-A137-9B9513CA85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3877" y="2052638"/>
            <a:ext cx="7746022" cy="4195762"/>
          </a:xfrm>
        </p:spPr>
      </p:pic>
    </p:spTree>
    <p:extLst>
      <p:ext uri="{BB962C8B-B14F-4D97-AF65-F5344CB8AC3E}">
        <p14:creationId xmlns:p14="http://schemas.microsoft.com/office/powerpoint/2010/main" val="1572019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5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排列分布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55735C-A83C-264D-8983-11DEAAF4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NRD Studio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节点排列工具功能包括：左对齐、水平居中对齐、右对齐、顶对齐、垂直居中对齐、底对齐、水平等距分布和垂直等距分布。</a:t>
            </a:r>
          </a:p>
          <a:p>
            <a:pPr marL="0" indent="0">
              <a:buNone/>
            </a:pPr>
            <a:endParaRPr lang="zh-CN" alt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八个排列工具中，前六个激活条件是选中不少于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2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个节点，后两个激活条件是选中不少于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3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个节点。</a:t>
            </a:r>
          </a:p>
          <a:p>
            <a:pPr marL="0" indent="0">
              <a:buNone/>
            </a:pPr>
            <a:endParaRPr lang="zh-CN" alt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8159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5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排列分布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875C551-E5C5-BE4A-B48B-089B2F9B03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4346" y="2052638"/>
            <a:ext cx="7745083" cy="4195762"/>
          </a:xfrm>
        </p:spPr>
      </p:pic>
    </p:spTree>
    <p:extLst>
      <p:ext uri="{BB962C8B-B14F-4D97-AF65-F5344CB8AC3E}">
        <p14:creationId xmlns:p14="http://schemas.microsoft.com/office/powerpoint/2010/main" val="620120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.6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缩放视图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55735C-A83C-264D-8983-11DEAAF4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缩放视图主要有三种途径：</a:t>
            </a:r>
          </a:p>
          <a:p>
            <a:pPr marL="0" indent="0">
              <a:buNone/>
            </a:pPr>
            <a:endParaRPr lang="zh-CN" alt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【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菜单栏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】-&gt;【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视图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】-&gt;【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放大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】/【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缩小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】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。</a:t>
            </a:r>
          </a:p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【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图谱区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】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右下角缩放按钮。</a:t>
            </a:r>
          </a:p>
          <a:p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 鼠标滚轮滑动。</a:t>
            </a:r>
          </a:p>
        </p:txBody>
      </p:sp>
    </p:spTree>
    <p:extLst>
      <p:ext uri="{BB962C8B-B14F-4D97-AF65-F5344CB8AC3E}">
        <p14:creationId xmlns:p14="http://schemas.microsoft.com/office/powerpoint/2010/main" val="796005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.6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缩放视图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B243EB-443D-9F47-B103-F192B0D10B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840" y="2052638"/>
            <a:ext cx="8002096" cy="4195762"/>
          </a:xfrm>
        </p:spPr>
      </p:pic>
    </p:spTree>
    <p:extLst>
      <p:ext uri="{BB962C8B-B14F-4D97-AF65-F5344CB8AC3E}">
        <p14:creationId xmlns:p14="http://schemas.microsoft.com/office/powerpoint/2010/main" val="2407953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7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平移场景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55735C-A83C-264D-8983-11DEAAF4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鼠标拖动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【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图谱区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】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的空白区域，可以平移场景，左下角显示偏移量。</a:t>
            </a:r>
            <a:endParaRPr lang="en-US" altLang="zh-CN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endParaRPr lang="en-US" altLang="zh-CN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按下空格键会重置场景偏移量。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910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7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平移场景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E3E4A8B-8294-D04B-B5DA-FDDC357043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840" y="2052638"/>
            <a:ext cx="8002096" cy="4195762"/>
          </a:xfrm>
        </p:spPr>
      </p:pic>
    </p:spTree>
    <p:extLst>
      <p:ext uri="{BB962C8B-B14F-4D97-AF65-F5344CB8AC3E}">
        <p14:creationId xmlns:p14="http://schemas.microsoft.com/office/powerpoint/2010/main" val="24810349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FF6C13-8F07-3942-AEDF-B0D398FBF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2404" y="2533536"/>
            <a:ext cx="1207192" cy="12071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0BF614-80BA-E940-9785-2139216231AC}"/>
              </a:ext>
            </a:extLst>
          </p:cNvPr>
          <p:cNvSpPr txBox="1"/>
          <p:nvPr/>
        </p:nvSpPr>
        <p:spPr>
          <a:xfrm>
            <a:off x="4616911" y="3890358"/>
            <a:ext cx="2958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NRD</a:t>
            </a:r>
            <a:r>
              <a:rPr lang="zh-CN" altLang="en-US" sz="1400" b="1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 </a:t>
            </a:r>
            <a:r>
              <a:rPr lang="en-US" altLang="zh-CN" sz="1400" b="1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Studio</a:t>
            </a:r>
            <a:endParaRPr lang="en-US" sz="1400" b="1" dirty="0">
              <a:latin typeface="Hiragino Kaku Gothic Std W8" panose="020B0800000000000000" pitchFamily="34" charset="-128"/>
              <a:ea typeface="Hiragino Kaku Gothic Std W8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84460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479B5-7093-824B-A1DB-EA5717825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目录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07E54-D283-B646-8C1A-3C833ACE7B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  <a:hlinkClick r:id="rId2" action="ppaction://hlinksldjump"/>
              </a:rPr>
              <a:t>4.1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  <a:hlinkClick r:id="rId2" action="ppaction://hlinksldjump"/>
              </a:rPr>
              <a:t> 灵动窗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  <a:hlinkClick r:id="rId3" action="ppaction://hlinksldjump"/>
              </a:rPr>
              <a:t>4.2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  <a:hlinkClick r:id="rId3" action="ppaction://hlinksldjump"/>
              </a:rPr>
              <a:t> 查询节点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  <a:hlinkClick r:id="rId4" action="ppaction://hlinksldjump"/>
              </a:rPr>
              <a:t>4.3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  <a:hlinkClick r:id="rId4" action="ppaction://hlinksldjump"/>
              </a:rPr>
              <a:t> 圈选节点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  <a:hlinkClick r:id="rId5" action="ppaction://hlinksldjump"/>
              </a:rPr>
              <a:t>4.4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  <a:hlinkClick r:id="rId5" action="ppaction://hlinksldjump"/>
              </a:rPr>
              <a:t> 右键菜单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  <a:hlinkClick r:id="rId6" action="ppaction://hlinksldjump"/>
              </a:rPr>
              <a:t>4.5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  <a:hlinkClick r:id="rId6" action="ppaction://hlinksldjump"/>
              </a:rPr>
              <a:t> 排列分布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  <a:hlinkClick r:id="rId7" action="ppaction://hlinksldjump"/>
              </a:rPr>
              <a:t>4.6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  <a:hlinkClick r:id="rId7" action="ppaction://hlinksldjump"/>
              </a:rPr>
              <a:t> 缩放视图</a:t>
            </a:r>
            <a:endParaRPr lang="en-US" altLang="zh-CN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  <a:hlinkClick r:id="rId8" action="ppaction://hlinksldjump"/>
              </a:rPr>
              <a:t>4.7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  <a:hlinkClick r:id="rId8" action="ppaction://hlinksldjump"/>
              </a:rPr>
              <a:t> 平移场景</a:t>
            </a:r>
            <a:endParaRPr lang="zh-CN" alt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4626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.1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灵动窗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55735C-A83C-264D-8983-11DEAAF4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灵动窗是鼠标悬浮在节点上面时出现的动态小弹窗，数据源为节点描述信息，缺省值为节点名称。</a:t>
            </a:r>
          </a:p>
          <a:p>
            <a:pPr marL="0" indent="0">
              <a:buNone/>
            </a:pPr>
            <a:endParaRPr lang="zh-CN" alt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位置：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【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辅助条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】-&gt;【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画布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】-&gt;【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灵动窗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】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。</a:t>
            </a:r>
            <a:endParaRPr 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971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.1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灵动窗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FC898E6-6F39-AD4D-882B-9F8AFF2023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840" y="2052638"/>
            <a:ext cx="8002096" cy="4195762"/>
          </a:xfrm>
        </p:spPr>
      </p:pic>
    </p:spTree>
    <p:extLst>
      <p:ext uri="{BB962C8B-B14F-4D97-AF65-F5344CB8AC3E}">
        <p14:creationId xmlns:p14="http://schemas.microsoft.com/office/powerpoint/2010/main" val="3039562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2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查询节点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55735C-A83C-264D-8983-11DEAAF4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根据配置选项，查询一个或多个节点。</a:t>
            </a:r>
          </a:p>
          <a:p>
            <a:pPr marL="0" indent="0">
              <a:buNone/>
            </a:pPr>
            <a:endParaRPr lang="zh-CN" alt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位置：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【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工具栏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】-&gt; 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查询节点按钮。</a:t>
            </a:r>
          </a:p>
          <a:p>
            <a:pPr marL="0" indent="0">
              <a:buNone/>
            </a:pPr>
            <a:endParaRPr lang="zh-CN" alt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3892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2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查询节点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425E64-37CF-2F44-BBE5-54B3A3E3A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840" y="2052638"/>
            <a:ext cx="8002096" cy="4195762"/>
          </a:xfrm>
        </p:spPr>
      </p:pic>
    </p:spTree>
    <p:extLst>
      <p:ext uri="{BB962C8B-B14F-4D97-AF65-F5344CB8AC3E}">
        <p14:creationId xmlns:p14="http://schemas.microsoft.com/office/powerpoint/2010/main" val="4281717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3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圈选节点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55735C-A83C-264D-8983-11DEAAF4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圈选节点可用于批量移动节点、排列分布和配合右键菜单辅助功能等。</a:t>
            </a:r>
          </a:p>
          <a:p>
            <a:pPr marL="0" indent="0">
              <a:buNone/>
            </a:pPr>
            <a:endParaRPr lang="zh-CN" alt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启用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【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工具栏</a:t>
            </a:r>
            <a:r>
              <a:rPr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】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套索工具，在图谱区，按下鼠标左键，然后移动鼠标绘制选区，圈选目标节点。</a:t>
            </a:r>
          </a:p>
        </p:txBody>
      </p:sp>
    </p:spTree>
    <p:extLst>
      <p:ext uri="{BB962C8B-B14F-4D97-AF65-F5344CB8AC3E}">
        <p14:creationId xmlns:p14="http://schemas.microsoft.com/office/powerpoint/2010/main" val="2519216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</a:t>
            </a:r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3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圈选节点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B14278E-0872-1F4E-8FAE-4F0B23BD7D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5840" y="2052638"/>
            <a:ext cx="8002096" cy="4195762"/>
          </a:xfrm>
        </p:spPr>
      </p:pic>
    </p:spTree>
    <p:extLst>
      <p:ext uri="{BB962C8B-B14F-4D97-AF65-F5344CB8AC3E}">
        <p14:creationId xmlns:p14="http://schemas.microsoft.com/office/powerpoint/2010/main" val="2897187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84E0-4894-8348-8A44-0A6D71FBA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4</a:t>
            </a:r>
            <a:r>
              <a:rPr lang="en-US" dirty="0">
                <a:latin typeface="SimHei" panose="02010609060101010101" pitchFamily="49" charset="-122"/>
                <a:ea typeface="SimHei" panose="02010609060101010101" pitchFamily="49" charset="-122"/>
              </a:rPr>
              <a:t>.4 </a:t>
            </a:r>
            <a:r>
              <a:rPr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右键菜单</a:t>
            </a:r>
            <a:endParaRPr lang="en-US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55735C-A83C-264D-8983-11DEAAF48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右击图谱区域，根据点击对象弹出可操作的快捷菜单列表。菜单显示条件受点击对象和圈选节点数影响。</a:t>
            </a:r>
            <a:endParaRPr lang="en-US" altLang="zh-CN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endParaRPr lang="en-US" altLang="zh-CN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</a:rPr>
              <a:t>全部菜单的详细条件见：</a:t>
            </a:r>
            <a:r>
              <a:rPr lang="zh-CN" altLang="en-US" sz="2800" dirty="0">
                <a:latin typeface="SimHei" panose="02010609060101010101" pitchFamily="49" charset="-122"/>
                <a:ea typeface="SimHei" panose="02010609060101010101" pitchFamily="49" charset="-122"/>
                <a:hlinkClick r:id="rId2"/>
              </a:rPr>
              <a:t>右键菜单</a:t>
            </a:r>
            <a:endParaRPr lang="zh-CN" alt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7248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{618B9FDA-21F6-7644-A1CC-D67A3EE8A09D}tf10001062</Template>
  <TotalTime>3926</TotalTime>
  <Words>357</Words>
  <Application>Microsoft Macintosh PowerPoint</Application>
  <PresentationFormat>Widescreen</PresentationFormat>
  <Paragraphs>49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Adobe Gothic Std B</vt:lpstr>
      <vt:lpstr>Hiragino Kaku Gothic Std W8</vt:lpstr>
      <vt:lpstr>SimHei</vt:lpstr>
      <vt:lpstr>宋体</vt:lpstr>
      <vt:lpstr>Arial</vt:lpstr>
      <vt:lpstr>Century Gothic</vt:lpstr>
      <vt:lpstr>Krungthep</vt:lpstr>
      <vt:lpstr>Wingdings 3</vt:lpstr>
      <vt:lpstr>Ion</vt:lpstr>
      <vt:lpstr>NRD Studio教程 </vt:lpstr>
      <vt:lpstr>目录</vt:lpstr>
      <vt:lpstr>4.1 灵动窗</vt:lpstr>
      <vt:lpstr>4.1 灵动窗</vt:lpstr>
      <vt:lpstr>4.2 查询节点</vt:lpstr>
      <vt:lpstr>4.2 查询节点</vt:lpstr>
      <vt:lpstr>4.3 圈选节点</vt:lpstr>
      <vt:lpstr>4.3 圈选节点</vt:lpstr>
      <vt:lpstr>4.4 右键菜单</vt:lpstr>
      <vt:lpstr>4.4 右键菜单</vt:lpstr>
      <vt:lpstr>4.5 排列分布</vt:lpstr>
      <vt:lpstr>4.5 排列分布</vt:lpstr>
      <vt:lpstr>4.6 缩放视图</vt:lpstr>
      <vt:lpstr>4.6 缩放视图</vt:lpstr>
      <vt:lpstr>4.7 平移场景</vt:lpstr>
      <vt:lpstr>4.7 平移场景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NRD Studio入门教程</dc:title>
  <dc:creator>Microsoft Office User</dc:creator>
  <cp:lastModifiedBy>Microsoft Office User</cp:lastModifiedBy>
  <cp:revision>253</cp:revision>
  <cp:lastPrinted>2024-05-07T07:08:42Z</cp:lastPrinted>
  <dcterms:created xsi:type="dcterms:W3CDTF">2024-05-05T09:17:52Z</dcterms:created>
  <dcterms:modified xsi:type="dcterms:W3CDTF">2024-05-12T06:06:56Z</dcterms:modified>
</cp:coreProperties>
</file>

<file path=docProps/thumbnail.jpeg>
</file>